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1" r:id="rId7"/>
    <p:sldId id="263" r:id="rId8"/>
    <p:sldId id="265" r:id="rId9"/>
    <p:sldId id="271" r:id="rId10"/>
    <p:sldId id="267" r:id="rId11"/>
    <p:sldId id="269" r:id="rId12"/>
    <p:sldId id="273" r:id="rId13"/>
    <p:sldId id="275" r:id="rId14"/>
    <p:sldId id="279" r:id="rId15"/>
    <p:sldId id="280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584" y="-1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899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97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827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93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71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86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471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5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822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44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47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8A8C-578A-45AD-9DC4-049E9BFAF159}" type="datetimeFigureOut">
              <a:rPr lang="pl-PL" smtClean="0"/>
              <a:t>2024-11-08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7CFAE-7624-477E-B94A-1DF00EDA5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6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535039"/>
            <a:ext cx="9144000" cy="1470025"/>
          </a:xfrm>
        </p:spPr>
        <p:txBody>
          <a:bodyPr>
            <a:normAutofit fontScale="90000"/>
          </a:bodyPr>
          <a:lstStyle/>
          <a:p>
            <a:pPr fontAlgn="base"/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>
                <a:latin typeface="Lato" panose="020F0502020204030203" pitchFamily="34" charset="-18"/>
              </a:rPr>
              <a:t>„</a:t>
            </a:r>
            <a:r>
              <a:rPr lang="pl-PL" sz="2800" b="1" dirty="0">
                <a:latin typeface="Lato" panose="020F0502020204030203" pitchFamily="34" charset="-18"/>
              </a:rPr>
              <a:t>Seminarium Odbiorcy Instytucji Kultury. </a:t>
            </a:r>
            <a:r>
              <a:rPr lang="pl-PL" sz="2800" b="1" dirty="0" smtClean="0">
                <a:latin typeface="Lato" panose="020F0502020204030203" pitchFamily="34" charset="-18"/>
              </a:rPr>
              <a:t/>
            </a:r>
            <a:br>
              <a:rPr lang="pl-PL" sz="2800" b="1" dirty="0" smtClean="0">
                <a:latin typeface="Lato" panose="020F0502020204030203" pitchFamily="34" charset="-18"/>
              </a:rPr>
            </a:br>
            <a:r>
              <a:rPr lang="pl-PL" sz="2800" b="1" dirty="0" smtClean="0">
                <a:latin typeface="Lato" panose="020F0502020204030203" pitchFamily="34" charset="-18"/>
              </a:rPr>
              <a:t>Błękitno-Zieloni</a:t>
            </a:r>
            <a:r>
              <a:rPr lang="pl-PL" sz="2800" b="1" dirty="0">
                <a:latin typeface="Lato" panose="020F0502020204030203" pitchFamily="34" charset="-18"/>
              </a:rPr>
              <a:t>” </a:t>
            </a:r>
            <a:r>
              <a:rPr lang="pl-PL" sz="2800" b="1" dirty="0" smtClean="0">
                <a:latin typeface="Lato" panose="020F0502020204030203" pitchFamily="34" charset="-18"/>
              </a:rPr>
              <a:t/>
            </a:r>
            <a:br>
              <a:rPr lang="pl-PL" sz="2800" b="1" dirty="0" smtClean="0">
                <a:latin typeface="Lato" panose="020F0502020204030203" pitchFamily="34" charset="-18"/>
              </a:rPr>
            </a:br>
            <a:r>
              <a:rPr lang="pl-PL" sz="3300" b="1" dirty="0" smtClean="0">
                <a:latin typeface="Lato" panose="020F0502020204030203" pitchFamily="34" charset="-18"/>
              </a:rPr>
              <a:t/>
            </a:r>
            <a:br>
              <a:rPr lang="pl-PL" sz="3300" b="1" dirty="0" smtClean="0">
                <a:latin typeface="Lato" panose="020F0502020204030203" pitchFamily="34" charset="-18"/>
              </a:rPr>
            </a:br>
            <a:r>
              <a:rPr lang="pl-PL" sz="3300" b="1" dirty="0" smtClean="0">
                <a:latin typeface="Lato" panose="020F0502020204030203" pitchFamily="34" charset="-18"/>
              </a:rPr>
              <a:t/>
            </a:r>
            <a:br>
              <a:rPr lang="pl-PL" sz="3300" b="1" dirty="0" smtClean="0">
                <a:latin typeface="Lato" panose="020F0502020204030203" pitchFamily="34" charset="-18"/>
              </a:rPr>
            </a:br>
            <a:r>
              <a:rPr lang="pl-PL" sz="5000" b="1" dirty="0" smtClean="0">
                <a:latin typeface="Lato" panose="020F0502020204030203" pitchFamily="34" charset="-18"/>
              </a:rPr>
              <a:t>ZAMEK ZIELONY I OTWARTY</a:t>
            </a:r>
            <a:r>
              <a:rPr lang="pl-PL" sz="3300" b="1" dirty="0" smtClean="0">
                <a:latin typeface="Lato" panose="020F0502020204030203" pitchFamily="34" charset="-18"/>
              </a:rPr>
              <a:t/>
            </a:r>
            <a:br>
              <a:rPr lang="pl-PL" sz="3300" b="1" dirty="0" smtClean="0">
                <a:latin typeface="Lato" panose="020F0502020204030203" pitchFamily="34" charset="-18"/>
              </a:rPr>
            </a:br>
            <a:r>
              <a:rPr lang="pl-PL" sz="3300" b="1" dirty="0" smtClean="0">
                <a:latin typeface="Lato" panose="020F0502020204030203" pitchFamily="34" charset="-18"/>
              </a:rPr>
              <a:t/>
            </a:r>
            <a:br>
              <a:rPr lang="pl-PL" sz="3300" b="1" dirty="0" smtClean="0">
                <a:latin typeface="Lato" panose="020F0502020204030203" pitchFamily="34" charset="-18"/>
              </a:rPr>
            </a:br>
            <a:r>
              <a:rPr lang="pl-PL" sz="2800" b="1" dirty="0" smtClean="0">
                <a:latin typeface="Lato" panose="020F0502020204030203" pitchFamily="34" charset="-18"/>
              </a:rPr>
              <a:t>Maria Fenrych</a:t>
            </a:r>
            <a:r>
              <a:rPr lang="pl-PL" sz="3300" b="1" dirty="0" smtClean="0">
                <a:latin typeface="Lato" panose="020F0502020204030203" pitchFamily="34" charset="-18"/>
              </a:rPr>
              <a:t/>
            </a:r>
            <a:br>
              <a:rPr lang="pl-PL" sz="3300" b="1" dirty="0" smtClean="0">
                <a:latin typeface="Lato" panose="020F0502020204030203" pitchFamily="34" charset="-18"/>
              </a:rPr>
            </a:br>
            <a:r>
              <a:rPr lang="pl-PL" sz="3300" b="1" dirty="0">
                <a:latin typeface="Lato" panose="020F0502020204030203" pitchFamily="34" charset="-18"/>
              </a:rPr>
              <a:t/>
            </a:r>
            <a:br>
              <a:rPr lang="pl-PL" sz="3300" b="1" dirty="0">
                <a:latin typeface="Lato" panose="020F0502020204030203" pitchFamily="34" charset="-18"/>
              </a:rPr>
            </a:br>
            <a:r>
              <a:rPr lang="pl-PL" sz="3300" b="1" dirty="0" smtClean="0">
                <a:latin typeface="Lato" panose="020F0502020204030203" pitchFamily="34" charset="-18"/>
              </a:rPr>
              <a:t/>
            </a:r>
            <a:br>
              <a:rPr lang="pl-PL" sz="3300" b="1" dirty="0" smtClean="0">
                <a:latin typeface="Lato" panose="020F0502020204030203" pitchFamily="34" charset="-18"/>
              </a:rPr>
            </a:br>
            <a:r>
              <a:rPr lang="pl-PL" sz="2200" dirty="0" smtClean="0">
                <a:latin typeface="Lato" panose="020F0502020204030203" pitchFamily="34" charset="-18"/>
              </a:rPr>
              <a:t>Brama Poznania, 18 </a:t>
            </a:r>
            <a:r>
              <a:rPr lang="pl-PL" sz="2200" dirty="0">
                <a:latin typeface="Lato" panose="020F0502020204030203" pitchFamily="34" charset="-18"/>
              </a:rPr>
              <a:t>listopada </a:t>
            </a:r>
            <a:r>
              <a:rPr lang="pl-PL" sz="2200" dirty="0" smtClean="0">
                <a:latin typeface="Lato" panose="020F0502020204030203" pitchFamily="34" charset="-18"/>
              </a:rPr>
              <a:t>2024</a:t>
            </a:r>
            <a:endParaRPr lang="pl-PL" sz="2200" dirty="0"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6685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6" r="25523"/>
          <a:stretch/>
        </p:blipFill>
        <p:spPr bwMode="auto">
          <a:xfrm>
            <a:off x="-396552" y="-1"/>
            <a:ext cx="9540552" cy="70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2722225" y="1571941"/>
            <a:ext cx="3699949" cy="37141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55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EDU-KACJA</a:t>
            </a:r>
            <a:endParaRPr lang="pl-PL" sz="4500" b="1" dirty="0" smtClean="0">
              <a:solidFill>
                <a:schemeClr val="tx1"/>
              </a:solidFill>
              <a:latin typeface="Lato" panose="020F0502020204030203" pitchFamily="34" charset="-18"/>
            </a:endParaRPr>
          </a:p>
          <a:p>
            <a:pPr algn="ctr">
              <a:spcBef>
                <a:spcPts val="1200"/>
              </a:spcBef>
            </a:pPr>
            <a:r>
              <a:rPr lang="pl-PL" sz="24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EKOLOGICZNA</a:t>
            </a:r>
            <a:endParaRPr lang="pl-PL" sz="2400" b="1" dirty="0">
              <a:solidFill>
                <a:schemeClr val="tx1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081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" y="3601"/>
            <a:ext cx="9139199" cy="685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2722226" y="1571942"/>
            <a:ext cx="3699949" cy="37141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pl-PL" sz="20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PRZYJAZNA                   I </a:t>
            </a:r>
            <a:r>
              <a:rPr lang="pl-PL" sz="2000" b="1" dirty="0">
                <a:solidFill>
                  <a:schemeClr val="tx1"/>
                </a:solidFill>
                <a:latin typeface="Lato" panose="020F0502020204030203" pitchFamily="34" charset="-18"/>
              </a:rPr>
              <a:t>EKOLOGICZNA </a:t>
            </a:r>
            <a:r>
              <a:rPr lang="pl-PL" sz="42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KULTURA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42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PRACY</a:t>
            </a:r>
            <a:endParaRPr lang="pl-PL" sz="4200" b="1" dirty="0">
              <a:solidFill>
                <a:schemeClr val="tx1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062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10.0.1.6\Zdjecia zamkowe\2020\2020_11_06 sw marcin flagi\wybrane\Fot.M.Kaczyński © CK ZAMEK (1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5" y="31396"/>
            <a:ext cx="8928405" cy="59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0.0.1.6\Zdjecia zamkowe\2020\2020_11_06 sw marcin flagi\wybrane\Fot.M.Kaczyński © CK ZAMEK (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874" b="508"/>
          <a:stretch/>
        </p:blipFill>
        <p:spPr bwMode="auto">
          <a:xfrm>
            <a:off x="0" y="-24138"/>
            <a:ext cx="9144000" cy="68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0.0.1.6\Zdjecia zamkowe\2022\2022_04_24 Ukraina wielkanoc\IMG_20220424_150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13585" r="2694" b="1"/>
          <a:stretch/>
        </p:blipFill>
        <p:spPr bwMode="auto">
          <a:xfrm>
            <a:off x="0" y="-24138"/>
            <a:ext cx="9143999" cy="68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2722226" y="1571942"/>
            <a:ext cx="3699949" cy="37141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pl-PL" sz="35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WSPÓŁ-DZIAŁANIE </a:t>
            </a:r>
            <a:br>
              <a:rPr lang="pl-PL" sz="3500" b="1" dirty="0" smtClean="0">
                <a:solidFill>
                  <a:schemeClr val="tx1"/>
                </a:solidFill>
                <a:latin typeface="Lato" panose="020F0502020204030203" pitchFamily="34" charset="-18"/>
              </a:rPr>
            </a:br>
            <a:r>
              <a:rPr lang="pl-PL" sz="35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I </a:t>
            </a:r>
            <a:br>
              <a:rPr lang="pl-PL" sz="3500" b="1" dirty="0" smtClean="0">
                <a:solidFill>
                  <a:schemeClr val="tx1"/>
                </a:solidFill>
                <a:latin typeface="Lato" panose="020F0502020204030203" pitchFamily="34" charset="-18"/>
              </a:rPr>
            </a:br>
            <a:r>
              <a:rPr lang="pl-PL" sz="35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SIECIO-WANIE</a:t>
            </a:r>
            <a:endParaRPr lang="pl-PL" sz="3500" b="1" dirty="0">
              <a:solidFill>
                <a:schemeClr val="tx1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9386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0" y="33265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l-PL" sz="3000" b="1" dirty="0" smtClean="0"/>
              <a:t>Otwarty Dziedziniec przed Zamkiem</a:t>
            </a:r>
            <a:endParaRPr lang="pl-PL" sz="3000" dirty="0">
              <a:latin typeface="Lato" panose="020F0502020204030203" pitchFamily="34" charset="-18"/>
            </a:endParaRPr>
          </a:p>
        </p:txBody>
      </p:sp>
      <p:pic>
        <p:nvPicPr>
          <p:cNvPr id="2051" name="Picture 3" descr="\\10.0.1.6\Dziedziniec przed Zamkiem\02_etap projektowania\00_projekty\02_Wizualizacje ostatecznie\W1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64" y="1802681"/>
            <a:ext cx="7763272" cy="388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0" y="33265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l-PL" sz="3000" b="1" dirty="0" smtClean="0"/>
              <a:t>Otwarty Dziedziniec przed Zamkiem</a:t>
            </a:r>
            <a:endParaRPr lang="pl-PL" sz="3000" dirty="0">
              <a:latin typeface="Lato" panose="020F0502020204030203" pitchFamily="34" charset="-18"/>
            </a:endParaRPr>
          </a:p>
        </p:txBody>
      </p:sp>
      <p:pic>
        <p:nvPicPr>
          <p:cNvPr id="4098" name="Picture 2" descr="\\10.0.1.6\Dziedziniec przed Zamkiem\05_etap budowy\05_Zdjęcia\2024-11-04_sadzenie drzew\2024-11-04_sadzenie drzew_M.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2462449" cy="43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0.0.1.6\Dziedziniec przed Zamkiem\05_etap budowy\05_Zdjęcia\2024-11-04_sadzenie drzew\2024-11-04_sadzenie drzew_M.W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9768"/>
            <a:ext cx="3292823" cy="439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8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0.0.1.6\Dziedziniec przed Zamkiem\02_etap projektowania\00_projekty\02_Wizualizacje ostatecznie\W3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2" y="1802681"/>
            <a:ext cx="7763271" cy="388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0" y="33265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l-PL" sz="3000" b="1" dirty="0" smtClean="0"/>
              <a:t>Otwarty Dziedziniec przed Zamkiem</a:t>
            </a:r>
            <a:endParaRPr lang="pl-PL" sz="3000" dirty="0"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396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0" y="33265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l-PL" sz="3500" b="1" dirty="0" smtClean="0"/>
              <a:t>Zamek dla Klimatu</a:t>
            </a:r>
            <a:endParaRPr lang="pl-PL" sz="3500" dirty="0">
              <a:latin typeface="Lato" panose="020F0502020204030203" pitchFamily="34" charset="-1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02680"/>
            <a:ext cx="8370218" cy="425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98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2722226" y="1571942"/>
            <a:ext cx="3699949" cy="37141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b="1" dirty="0" smtClean="0">
              <a:solidFill>
                <a:schemeClr val="tx1"/>
              </a:solidFill>
              <a:latin typeface="Lato" panose="020F0502020204030203" pitchFamily="34" charset="-18"/>
            </a:endParaRPr>
          </a:p>
          <a:p>
            <a:pPr algn="ctr"/>
            <a:endParaRPr lang="pl-PL" sz="4000" b="1" dirty="0" smtClean="0">
              <a:solidFill>
                <a:schemeClr val="tx1"/>
              </a:solidFill>
              <a:latin typeface="Lato" panose="020F0502020204030203" pitchFamily="34" charset="-18"/>
            </a:endParaRPr>
          </a:p>
          <a:p>
            <a:pPr algn="ctr"/>
            <a:endParaRPr lang="pl-PL" sz="4000" b="1" dirty="0">
              <a:solidFill>
                <a:schemeClr val="tx1"/>
              </a:solidFill>
              <a:latin typeface="Lato" panose="020F0502020204030203" pitchFamily="34" charset="-18"/>
            </a:endParaRPr>
          </a:p>
          <a:p>
            <a:pPr algn="ctr"/>
            <a:r>
              <a:rPr lang="pl-PL" sz="40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EKO-</a:t>
            </a:r>
          </a:p>
          <a:p>
            <a:pPr algn="ctr"/>
            <a:r>
              <a:rPr lang="pl-PL" sz="40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KOMPAS</a:t>
            </a:r>
          </a:p>
          <a:p>
            <a:pPr algn="ctr"/>
            <a:endParaRPr lang="pl-PL" sz="2000" b="1" dirty="0" smtClean="0">
              <a:solidFill>
                <a:schemeClr val="tx1"/>
              </a:solidFill>
              <a:latin typeface="Lato" panose="020F0502020204030203" pitchFamily="34" charset="-18"/>
            </a:endParaRPr>
          </a:p>
          <a:p>
            <a:pPr algn="ctr"/>
            <a:r>
              <a:rPr lang="pl-PL" dirty="0">
                <a:solidFill>
                  <a:schemeClr val="tx1"/>
                </a:solidFill>
              </a:rPr>
              <a:t>Centrum Kultury ZAMEK </a:t>
            </a:r>
          </a:p>
          <a:p>
            <a:pPr algn="ctr"/>
            <a:r>
              <a:rPr lang="pl-PL" dirty="0">
                <a:solidFill>
                  <a:schemeClr val="tx1"/>
                </a:solidFill>
              </a:rPr>
              <a:t>w Poznaniu</a:t>
            </a:r>
          </a:p>
          <a:p>
            <a:pPr algn="ctr"/>
            <a:endParaRPr lang="pl-PL" sz="4000" b="1" dirty="0" smtClean="0">
              <a:solidFill>
                <a:schemeClr val="tx1"/>
              </a:solidFill>
              <a:latin typeface="Lato" panose="020F0502020204030203" pitchFamily="34" charset="-18"/>
            </a:endParaRPr>
          </a:p>
          <a:p>
            <a:pPr algn="ctr"/>
            <a:endParaRPr lang="pl-PL" sz="4000" b="1" dirty="0">
              <a:solidFill>
                <a:schemeClr val="tx1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481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2000" y="1412776"/>
            <a:ext cx="7920000" cy="3417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 smtClean="0">
                <a:latin typeface="Lato" panose="020F0502020204030203" pitchFamily="34" charset="-18"/>
              </a:rPr>
              <a:t>Kryzys </a:t>
            </a:r>
            <a:r>
              <a:rPr lang="pl-PL" sz="2000" dirty="0">
                <a:latin typeface="Lato" panose="020F0502020204030203" pitchFamily="34" charset="-18"/>
              </a:rPr>
              <a:t>klimatyczny i dewastacja środowiska naturalnego to kluczowe wyzwania współczesności, silnie powiązane z kwestiami nierówności społecznych i ekonomicznych, chorób cywilizacyjnych,  przymusowych migracji czy wojen</a:t>
            </a:r>
            <a:r>
              <a:rPr lang="pl-PL" sz="2000" dirty="0" smtClean="0">
                <a:latin typeface="Lato" panose="020F0502020204030203" pitchFamily="34" charset="-18"/>
              </a:rPr>
              <a:t>.</a:t>
            </a:r>
            <a:endParaRPr lang="pl-PL" sz="2000" dirty="0">
              <a:latin typeface="Lato" panose="020F0502020204030203" pitchFamily="34" charset="-18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latin typeface="Lato" panose="020F0502020204030203" pitchFamily="34" charset="-18"/>
              </a:rPr>
              <a:t>Wdrażanie rozwiązań w obszarze ochrony klimatu i środowiska jest dla nas elementem budowy świata bardziej wspólnotowego, bezpiecznego, zdrowego, sprawiedliwego i demokratycznego. </a:t>
            </a:r>
          </a:p>
        </p:txBody>
      </p:sp>
      <p:sp>
        <p:nvSpPr>
          <p:cNvPr id="2" name="Elipsa 1"/>
          <p:cNvSpPr/>
          <p:nvPr/>
        </p:nvSpPr>
        <p:spPr>
          <a:xfrm>
            <a:off x="4572000" y="5940000"/>
            <a:ext cx="180000" cy="180000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47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2000" y="1052736"/>
            <a:ext cx="7920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latin typeface="Lato" panose="020F0502020204030203" pitchFamily="34" charset="-18"/>
              </a:rPr>
              <a:t>Chcemy być instytucją, w której świadomie ograniczamy zużycie energii i zasobów naturalnych oraz produkcję odpadów. </a:t>
            </a:r>
            <a:endParaRPr lang="pl-PL" sz="2000" dirty="0" smtClean="0">
              <a:latin typeface="Lato" panose="020F0502020204030203" pitchFamily="34" charset="-18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 smtClean="0">
                <a:latin typeface="Lato" panose="020F0502020204030203" pitchFamily="34" charset="-18"/>
              </a:rPr>
              <a:t>Pragniemy </a:t>
            </a:r>
            <a:r>
              <a:rPr lang="pl-PL" sz="2000" dirty="0">
                <a:latin typeface="Lato" panose="020F0502020204030203" pitchFamily="34" charset="-18"/>
              </a:rPr>
              <a:t>kontynuować działania edukacyjne i promocyjne dotyczące klimatu i środowiska, osadzając je w kontekście innych wyzwań współczesnego świata. </a:t>
            </a:r>
            <a:endParaRPr lang="pl-PL" sz="2000" dirty="0" smtClean="0">
              <a:latin typeface="Lato" panose="020F0502020204030203" pitchFamily="34" charset="-18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 smtClean="0">
                <a:latin typeface="Lato" panose="020F0502020204030203" pitchFamily="34" charset="-18"/>
              </a:rPr>
              <a:t>Ważnym </a:t>
            </a:r>
            <a:r>
              <a:rPr lang="pl-PL" sz="2000" dirty="0">
                <a:latin typeface="Lato" panose="020F0502020204030203" pitchFamily="34" charset="-18"/>
              </a:rPr>
              <a:t>elementem jest dla nas także zrównoważona kultura pracy, charakteryzująca się dbałością o zasoby i zdrowie pracowników, dająca możliwość edukacji i </a:t>
            </a:r>
            <a:r>
              <a:rPr lang="pl-PL" sz="2000" dirty="0" smtClean="0">
                <a:latin typeface="Lato" panose="020F0502020204030203" pitchFamily="34" charset="-18"/>
              </a:rPr>
              <a:t>współdzielenia.</a:t>
            </a:r>
          </a:p>
        </p:txBody>
      </p:sp>
      <p:sp>
        <p:nvSpPr>
          <p:cNvPr id="4" name="Elipsa 3"/>
          <p:cNvSpPr/>
          <p:nvPr/>
        </p:nvSpPr>
        <p:spPr>
          <a:xfrm>
            <a:off x="4572000" y="5940000"/>
            <a:ext cx="180000" cy="180000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4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15115" r="32880" b="695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2722226" y="1571942"/>
            <a:ext cx="3699949" cy="37141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40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15</a:t>
            </a:r>
            <a:r>
              <a:rPr lang="pl-PL" sz="4000" b="1" dirty="0">
                <a:solidFill>
                  <a:schemeClr val="tx1"/>
                </a:solidFill>
                <a:latin typeface="Lato" panose="020F0502020204030203" pitchFamily="34" charset="-18"/>
              </a:rPr>
              <a:t>% </a:t>
            </a:r>
            <a:r>
              <a:rPr lang="pl-PL" sz="40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MNIEJ</a:t>
            </a:r>
          </a:p>
          <a:p>
            <a:pPr algn="ctr">
              <a:spcBef>
                <a:spcPts val="600"/>
              </a:spcBef>
            </a:pPr>
            <a:r>
              <a:rPr lang="pl-PL" sz="20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OSZCZĘDNE KORZYSTANIE           Z ENERGII </a:t>
            </a:r>
            <a:r>
              <a:rPr lang="pl-PL" sz="2000" b="1" dirty="0">
                <a:solidFill>
                  <a:schemeClr val="tx1"/>
                </a:solidFill>
                <a:latin typeface="Lato" panose="020F0502020204030203" pitchFamily="34" charset="-18"/>
              </a:rPr>
              <a:t>I WODY</a:t>
            </a:r>
          </a:p>
        </p:txBody>
      </p:sp>
    </p:spTree>
    <p:extLst>
      <p:ext uri="{BB962C8B-B14F-4D97-AF65-F5344CB8AC3E}">
        <p14:creationId xmlns:p14="http://schemas.microsoft.com/office/powerpoint/2010/main" val="24158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r="29200"/>
          <a:stretch/>
        </p:blipFill>
        <p:spPr bwMode="auto">
          <a:xfrm>
            <a:off x="0" y="-27062"/>
            <a:ext cx="9180082" cy="68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2722226" y="1571942"/>
            <a:ext cx="3699949" cy="37141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35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MODERNI-ZACJE               I DBAŁOŚĆ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20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O </a:t>
            </a:r>
            <a:r>
              <a:rPr lang="pl-PL" sz="2000" b="1" dirty="0">
                <a:solidFill>
                  <a:schemeClr val="tx1"/>
                </a:solidFill>
                <a:latin typeface="Lato" panose="020F0502020204030203" pitchFamily="34" charset="-18"/>
              </a:rPr>
              <a:t>BUDYNEK ZAMKU I JEGO OTOCZENIE</a:t>
            </a:r>
          </a:p>
        </p:txBody>
      </p:sp>
    </p:spTree>
    <p:extLst>
      <p:ext uri="{BB962C8B-B14F-4D97-AF65-F5344CB8AC3E}">
        <p14:creationId xmlns:p14="http://schemas.microsoft.com/office/powerpoint/2010/main" val="32271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1" r="33332"/>
          <a:stretch/>
        </p:blipFill>
        <p:spPr bwMode="auto">
          <a:xfrm rot="5400000">
            <a:off x="1142997" y="-1143001"/>
            <a:ext cx="6858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2722226" y="1571942"/>
            <a:ext cx="3699949" cy="37141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20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ŚWIADOME KORZYSTANIE Z</a:t>
            </a:r>
          </a:p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MATERIAŁÓW</a:t>
            </a:r>
          </a:p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I </a:t>
            </a:r>
            <a:r>
              <a:rPr lang="pl-PL" sz="2800" b="1" dirty="0">
                <a:solidFill>
                  <a:schemeClr val="tx1"/>
                </a:solidFill>
                <a:latin typeface="Lato" panose="020F0502020204030203" pitchFamily="34" charset="-18"/>
              </a:rPr>
              <a:t>SPRZĘTÓW</a:t>
            </a:r>
          </a:p>
        </p:txBody>
      </p:sp>
    </p:spTree>
    <p:extLst>
      <p:ext uri="{BB962C8B-B14F-4D97-AF65-F5344CB8AC3E}">
        <p14:creationId xmlns:p14="http://schemas.microsoft.com/office/powerpoint/2010/main" val="4779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" y="3601"/>
            <a:ext cx="9139199" cy="685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0.0.1.6\Zdjecia zamkowe\2021\2021_09_19 LJ koncert Hanna Banaszak\fot. Leszek Jańczak Hanna Banaszak  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305" b="1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2722226" y="1571942"/>
            <a:ext cx="3699949" cy="37141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pl-PL" sz="20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ZRÓWNOWAŻONA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3300" b="1" dirty="0" smtClean="0">
                <a:solidFill>
                  <a:schemeClr val="tx1"/>
                </a:solidFill>
                <a:latin typeface="Lato" panose="020F0502020204030203" pitchFamily="34" charset="-18"/>
              </a:rPr>
              <a:t>ORGANI-ZACJA </a:t>
            </a:r>
            <a:r>
              <a:rPr lang="pl-PL" sz="3300" b="1" dirty="0">
                <a:solidFill>
                  <a:schemeClr val="tx1"/>
                </a:solidFill>
                <a:latin typeface="Lato" panose="020F0502020204030203" pitchFamily="34" charset="-18"/>
              </a:rPr>
              <a:t>WYDARZEŃ</a:t>
            </a:r>
          </a:p>
        </p:txBody>
      </p:sp>
    </p:spTree>
    <p:extLst>
      <p:ext uri="{BB962C8B-B14F-4D97-AF65-F5344CB8AC3E}">
        <p14:creationId xmlns:p14="http://schemas.microsoft.com/office/powerpoint/2010/main" val="2626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172</Words>
  <Application>Microsoft Office PowerPoint</Application>
  <PresentationFormat>Pokaz na ekranie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Motyw pakietu Office</vt:lpstr>
      <vt:lpstr> „Seminarium Odbiorcy Instytucji Kultury.  Błękitno-Zieloni”    ZAMEK ZIELONY I OTWARTY  Maria Fenrych   Brama Poznania, 18 listopada 2024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„Seminarium Odbiorcy Instytucji Kultury. Błękitno-Zieloni”   Prezentacja Centrum Kultury ZAMEK  w Poznaniu  Maria Fenrych   Brama Poznania, 18 listopada 2024</dc:title>
  <dc:creator>Janiszewski</dc:creator>
  <cp:lastModifiedBy>Janiszewski</cp:lastModifiedBy>
  <cp:revision>11</cp:revision>
  <dcterms:created xsi:type="dcterms:W3CDTF">2024-11-06T15:27:27Z</dcterms:created>
  <dcterms:modified xsi:type="dcterms:W3CDTF">2024-11-08T09:46:14Z</dcterms:modified>
</cp:coreProperties>
</file>